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6" r:id="rId12"/>
    <p:sldId id="267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7224-867A-BA2E-7F05-2F5966622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3DD01-DCA5-B947-8766-A570363DB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8C208-8660-9E62-C259-842256F4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A694C-F625-25B9-6B17-BE39EBE4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25D37-7268-21E3-1F13-EAA92391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9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B64A-9964-FC3B-F039-0AE3EBF3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8F20C-DA91-C841-CC93-982F0DFAE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9CA33-7103-595D-0FF5-53E6FB62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7C201-8224-7707-80DF-C5E7CEDE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7CA6-2239-8923-08D5-C369CFBA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9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87681-0633-FBF7-ED77-7FDB833C6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4C969-9E93-A7E1-CF76-4C9750C0F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B6F53-458C-A76B-AF6C-A5E9D116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99C66-DED0-18CA-F5CA-C2F836F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7A3EF-48B5-58A3-D4BF-1445BF80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882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F03C-0680-5C20-FDD5-EE7EC613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0CAC7-C5B1-6F9B-ECD3-A9256C2E0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E3D4A-103A-4941-6772-0A28F149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58474-546E-5D05-EAB2-0CD8E496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D9BA-D7F3-866F-2C3C-3BB79D99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88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B87D-4F58-1FF3-6593-353FC6CC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E9FDC-FD54-6E6E-3CAC-C09103D9F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02468-976E-5FC1-648B-73E45E43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B77CB-752C-E2F9-097C-5C88EFFC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E8732-FD53-6420-4116-DD683801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77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621A-B5EB-CB4B-C7B3-A4958872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AF29-C41C-AAC6-19F7-54B082234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F0158-08D7-3C55-BF91-C703885A6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557DA-152E-5217-CD3B-F735DD28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9E020-0B75-0CD1-1ABD-B6FBEDBA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F8CDA-0DF8-B557-C0AB-6EE7AA7E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95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6207-D89C-A768-5EDA-AED8F413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A85B7-284E-CC13-0B53-9A6B57E4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C2163-2496-E117-15BE-5D41611FE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A51FC-BAA9-58B5-92EC-876BCECA8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96810-1A61-0ED7-D3D2-9A523DBA1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0B2A8-1F9D-B653-065E-CC175F32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8FAAD-FACF-5C0B-A596-6EFFEF66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2F6A0-7A8B-3AA4-3DA2-987728A5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19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F98B-3198-1362-DF7D-F5399461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A3C80-8D59-A24D-314D-5AA0BF8E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64927-FC78-446C-A5ED-2ACCD490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407CD-D624-40C7-A94D-6173EE84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942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67BEA-155B-0AF8-2300-FEE6FB50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B7EA1-B808-ACEE-D512-5F0627DC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EC41D-0D13-1009-6F76-DBC5C3CE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7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1BB3-0B92-F99C-D981-29A612FFC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8A7C-7456-C6D4-39F5-7BBF6A01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1DD0E-C89C-DDF2-88CC-40BEEB864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7CD3D-0B7E-72BD-2A3E-FDD20016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60405-D636-81DE-3465-CFE32035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41B82-F7D9-673E-0FBB-4769F9BF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339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2EF4-622F-F568-9DEC-E5C4B14A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68F76-B651-1DCB-D187-6E17D38AA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7883F-7949-8576-9E7D-F761DF10F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B413A-B86A-04E7-EC9F-5175D997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92D96-221E-D230-53B4-99C5E017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5E3B5-D92A-2A2B-210E-C9022E57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07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23972-2D7B-9C5D-71AF-F0215AFA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F9108-70BE-F6B8-60D8-CC8BCBB0F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E2462-A47C-B763-361F-B394C8C91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8A6EE-2C0A-4398-A5D1-EBF8E7121AF6}" type="datetimeFigureOut">
              <a:rPr lang="en-IN" smtClean="0"/>
              <a:t>10-02-2024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52BEF-8A58-A1BF-2546-CB2683710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CC820-2DBF-0E41-F32D-123850AA4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3F7ED-EADD-4D02-8730-29D37DFEA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23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F1A266-98CA-E8A4-632C-1C28D79D5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78DF8D-B6BF-28FC-5387-8FAC28562A96}"/>
              </a:ext>
            </a:extLst>
          </p:cNvPr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GOVERNMENT AYURVEDIC COLLEGE PATNA </a:t>
            </a:r>
            <a:endParaRPr lang="en-IN" sz="4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02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F5759A-1ABC-7C67-54B2-8787560A52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072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DA98D6-C5F1-8DFF-58EB-85F8DB055387}"/>
              </a:ext>
            </a:extLst>
          </p:cNvPr>
          <p:cNvSpPr/>
          <p:nvPr/>
        </p:nvSpPr>
        <p:spPr>
          <a:xfrm>
            <a:off x="3222633" y="87086"/>
            <a:ext cx="544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HERBAL GARDEN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5E470-AF79-96B5-18D7-41104D91D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72" y="1010415"/>
            <a:ext cx="3446148" cy="304969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3AB279-EBF2-0724-C1AB-587168F79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14132"/>
              </p:ext>
            </p:extLst>
          </p:nvPr>
        </p:nvGraphicFramePr>
        <p:xfrm>
          <a:off x="680720" y="4475984"/>
          <a:ext cx="1109472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5394">
                  <a:extLst>
                    <a:ext uri="{9D8B030D-6E8A-4147-A177-3AD203B41FA5}">
                      <a16:colId xmlns:a16="http://schemas.microsoft.com/office/drawing/2014/main" val="175688541"/>
                    </a:ext>
                  </a:extLst>
                </a:gridCol>
                <a:gridCol w="5839326">
                  <a:extLst>
                    <a:ext uri="{9D8B030D-6E8A-4147-A177-3AD203B41FA5}">
                      <a16:colId xmlns:a16="http://schemas.microsoft.com/office/drawing/2014/main" val="1907006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4000Sqft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04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MEDICINAL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92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PLANT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81328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B16CFAF-DE1C-AC9F-1920-8777E7200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1010416"/>
            <a:ext cx="3271520" cy="304969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1E23C-7C37-DAB9-5EC1-AC5903568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6" y="1010415"/>
            <a:ext cx="5030154" cy="304969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4167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80D1A3-5E07-F5E7-1CFC-EED29129AA71}"/>
              </a:ext>
            </a:extLst>
          </p:cNvPr>
          <p:cNvSpPr/>
          <p:nvPr/>
        </p:nvSpPr>
        <p:spPr>
          <a:xfrm>
            <a:off x="4628070" y="0"/>
            <a:ext cx="22609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5D85B-CE5E-EFBF-9FF5-CAF5ABAD9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1" y="790221"/>
            <a:ext cx="3398660" cy="35672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F3ADF4-AC36-BD9D-8103-EBAEA249E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1" y="765339"/>
            <a:ext cx="3307289" cy="36034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ACBF5-7F22-3EE4-88F9-6EFF2F72D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95" y="754054"/>
            <a:ext cx="3727545" cy="36034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A10013-B59C-F4AD-F0E3-8124D580A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30619"/>
              </p:ext>
            </p:extLst>
          </p:nvPr>
        </p:nvGraphicFramePr>
        <p:xfrm>
          <a:off x="0" y="4722186"/>
          <a:ext cx="12192000" cy="139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35514796"/>
                    </a:ext>
                  </a:extLst>
                </a:gridCol>
                <a:gridCol w="2519680">
                  <a:extLst>
                    <a:ext uri="{9D8B030D-6E8A-4147-A177-3AD203B41FA5}">
                      <a16:colId xmlns:a16="http://schemas.microsoft.com/office/drawing/2014/main" val="4278222560"/>
                    </a:ext>
                  </a:extLst>
                </a:gridCol>
                <a:gridCol w="2509520">
                  <a:extLst>
                    <a:ext uri="{9D8B030D-6E8A-4147-A177-3AD203B41FA5}">
                      <a16:colId xmlns:a16="http://schemas.microsoft.com/office/drawing/2014/main" val="2074732801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4074669037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40539426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TOTAL NUMBER OF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AYURVEDA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MODERN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891893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15202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11816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8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76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AFA037-EB00-F122-58D2-969051CF27E1}"/>
              </a:ext>
            </a:extLst>
          </p:cNvPr>
          <p:cNvSpPr/>
          <p:nvPr/>
        </p:nvSpPr>
        <p:spPr>
          <a:xfrm>
            <a:off x="97971" y="0"/>
            <a:ext cx="119960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SEPRATE FACILITY OF BOYS AND GIRLS HOSTEL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C4E54-DE78-8908-1109-4C9E095A7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7" y="1909460"/>
            <a:ext cx="11120483" cy="478597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5030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088B9A-3B43-C4C8-B6F5-1BADD5994AFF}"/>
              </a:ext>
            </a:extLst>
          </p:cNvPr>
          <p:cNvSpPr/>
          <p:nvPr/>
        </p:nvSpPr>
        <p:spPr>
          <a:xfrm>
            <a:off x="3351641" y="0"/>
            <a:ext cx="56309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 FALLS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D2C2C-C686-D579-D69D-EAF232121F7E}"/>
              </a:ext>
            </a:extLst>
          </p:cNvPr>
          <p:cNvSpPr txBox="1"/>
          <p:nvPr/>
        </p:nvSpPr>
        <p:spPr>
          <a:xfrm>
            <a:off x="0" y="975360"/>
            <a:ext cx="12192000" cy="613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SPACE –(DUE TO SHORTAGE OF SPACE WE ARRANGED THE CLASSES OF PG STUDENT IN AUDITORIUM).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SITTING SPACE IN LIBRARY.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E –LIBRARY.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ADVANCE EQUIPMENT IN ALL DEPARTMENT ALONG WITH LABORATORY (SO THAT WE ARE UNABLE TO PROVIDE ADVANCE KNOWLEDGE TO THE STUDENT).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SHORTAGE OF HIGHER &amp; LOWER FACULTY.</a:t>
            </a:r>
          </a:p>
          <a:p>
            <a:pPr>
              <a:lnSpc>
                <a:spcPct val="150000"/>
              </a:lnSpc>
            </a:pPr>
            <a:endParaRPr lang="en-IN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A2882-DFD2-FB3D-829C-8ACE71D5BB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2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6DBE9E-164B-B341-6D01-2C2E71A077DB}"/>
              </a:ext>
            </a:extLst>
          </p:cNvPr>
          <p:cNvSpPr txBox="1"/>
          <p:nvPr/>
        </p:nvSpPr>
        <p:spPr>
          <a:xfrm>
            <a:off x="0" y="0"/>
            <a:ext cx="121920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NEEDS:- I REQUEST TO HIGHER AUTHORITY,  PROVIDE US PROPER SPACE AND ALL THE ADVANCE EQUIPMENT AND TEACHING TOOLS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20E96-5F97-C20A-E223-55972715CC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7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FFE50D-64C2-ED0E-C741-79963CF86C92}"/>
              </a:ext>
            </a:extLst>
          </p:cNvPr>
          <p:cNvSpPr txBox="1"/>
          <p:nvPr/>
        </p:nvSpPr>
        <p:spPr>
          <a:xfrm>
            <a:off x="-115613" y="-112788"/>
            <a:ext cx="12307614" cy="662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ayurvedic college, Patna is a top – notch hub for ayurvedic education in India. with its roots dating back to July 1926. during the pre-independence era.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faculty is the backbone of this institution, comprising over 80 experienced and dedicated teachers who also serve as consultants in our top-notch hospital. Speaking of the hospital, it's fully equipped and even boasts its own pharmacy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glorious past and produced numerous scholars who have achieved various key positions and showed theirs treasure of knowledge and across the India , some names like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Priyavrata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Sharma a renowned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vaidhya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famous world wide for his contribution and was the principal of this college.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9F7CDD-CD91-3596-B369-8A8B326F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0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8C0740-33A6-15A4-2903-4E77476969DC}"/>
              </a:ext>
            </a:extLst>
          </p:cNvPr>
          <p:cNvSpPr txBox="1"/>
          <p:nvPr/>
        </p:nvSpPr>
        <p:spPr>
          <a:xfrm>
            <a:off x="0" y="126464"/>
            <a:ext cx="12192000" cy="599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I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Alumunii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this college presently holding key position in various prestigious ayurvedic institution like AIIA,</a:t>
            </a:r>
          </a:p>
          <a:p>
            <a:pPr>
              <a:lnSpc>
                <a:spcPct val="200000"/>
              </a:lnSpc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NIA, BHU, CHAUDHARY BRAHM PRAKASH and many state college across the country.</a:t>
            </a:r>
          </a:p>
          <a:p>
            <a:pPr>
              <a:lnSpc>
                <a:spcPct val="200000"/>
              </a:lnSpc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them propagating ayurvedic fundamentals to the world and has been brand ambassador for propagating ayurveda world wide is </a:t>
            </a:r>
            <a:r>
              <a:rPr lang="en-I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alumii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this college as well.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DAFB3-BF46-F3E4-B5D3-5E8B2BBF82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55" y="-7381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9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12B7E-7C6F-76C8-39D4-8B1826C0CF1E}"/>
              </a:ext>
            </a:extLst>
          </p:cNvPr>
          <p:cNvSpPr/>
          <p:nvPr/>
        </p:nvSpPr>
        <p:spPr>
          <a:xfrm>
            <a:off x="414383" y="181051"/>
            <a:ext cx="109387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PRINCIPAL – DR.(PROF) S.N.TIWARI</a:t>
            </a:r>
            <a:endParaRPr lang="en-GB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43D58-45F3-1406-BE4C-A552FCCDE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245729"/>
            <a:ext cx="4025536" cy="404212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ADF0E-D491-848A-4A14-0DD6720F183E}"/>
              </a:ext>
            </a:extLst>
          </p:cNvPr>
          <p:cNvSpPr txBox="1"/>
          <p:nvPr/>
        </p:nvSpPr>
        <p:spPr>
          <a:xfrm>
            <a:off x="71121" y="1245729"/>
            <a:ext cx="7752080" cy="557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– G.A.M.S, M.D (DRAVA GUNA NIA JAIPUR)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DEAN AYUSH (BIHAR HEALTH UNIVERSITY SINCE 2 YEARS)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VISIONARY DYANMIC AND ENTHUSIATICS PERSONALITY DEDICATED FOR GROWTH OF AYURVEDA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 TO ACCOMPLISH NEW OPPURNITY AND CHALLENGES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TEAM LEADER &amp; UNBIASED PROVIDE OPPURNITY TO ALL THE EMPLOYEES FOR THEIR INDIVIDUAL GROWTH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BELIVE IN EQUAL GROWTH OF ALL THE EMPLOYEES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64FC8-0B81-701A-4469-1898C14D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9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6287A-D74A-C6FF-3D49-A6D16E569403}"/>
              </a:ext>
            </a:extLst>
          </p:cNvPr>
          <p:cNvSpPr/>
          <p:nvPr/>
        </p:nvSpPr>
        <p:spPr>
          <a:xfrm>
            <a:off x="1359656" y="126163"/>
            <a:ext cx="9124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GB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GB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GB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AF10C-953A-ECD9-FF6B-1DB39C4F677B}"/>
              </a:ext>
            </a:extLst>
          </p:cNvPr>
          <p:cNvSpPr txBox="1"/>
          <p:nvPr/>
        </p:nvSpPr>
        <p:spPr>
          <a:xfrm>
            <a:off x="121920" y="1049493"/>
            <a:ext cx="120700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Kaya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Chikitsa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(Ayurvedic Medicine)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 Shalya Tantra (Ayurvedic General Surgery)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Shalakya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Tantra (Ayurvedic ENT &amp;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Opthalmology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(4) Sanskrit, Samhita and Siddhanta (Ayurvedic Basic Principles)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Prasuti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Tantra &amp;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Striroga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(Ayurvedic Obstetrics &amp; Gynaecology)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(6) Bala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Roga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(Ayurvedic 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Pediatrics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Pancakarma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(Ayurvedic Physiotherapy)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(8)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Swasthavritta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Yoga (Ayurvedic Preventive &amp; Social Medicine &amp; Yoga)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(9)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Dravyaguna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(Ayurvedic Pharmacology) 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(10) 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Rasashastra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Bhaisajya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Kalpana (Ayurvedic 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Rejuvenative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Pharmaceutical Science)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(11) Agada tantra &amp; Vidhi Shastra (Ayurvedic Toxicology &amp; Forensic Medicine)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(12)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Roga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Nidan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Vikriti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Vigyan (Ayurvedic 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Dignostic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Pathological Science)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(13) Rachana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Sarir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(Ayurvedic Anatomy)</a:t>
            </a:r>
          </a:p>
          <a:p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(14) Kriya </a:t>
            </a:r>
            <a:r>
              <a:rPr lang="en-IN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Sarir</a:t>
            </a:r>
            <a:r>
              <a:rPr lang="en-I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(Ayurvedic Physiology)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65E985-2015-01DB-62AA-DE7876E1A9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9EF1EA-4E55-A40C-F45E-0ABB8D78A25A}"/>
              </a:ext>
            </a:extLst>
          </p:cNvPr>
          <p:cNvSpPr/>
          <p:nvPr/>
        </p:nvSpPr>
        <p:spPr>
          <a:xfrm>
            <a:off x="0" y="793644"/>
            <a:ext cx="12192000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 NO. OF TEACHING STAFF – 60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 NO. OF NON TEACHING STAFF – 70</a:t>
            </a:r>
          </a:p>
          <a:p>
            <a:endParaRPr lang="en-GB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NO. OF SEATS PERMITTED BY NCISM/MINISTRY OF AYUSH</a:t>
            </a:r>
          </a:p>
          <a:p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2E24F7-0DBB-A792-C824-5F385D0BF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24881"/>
              </p:ext>
            </p:extLst>
          </p:nvPr>
        </p:nvGraphicFramePr>
        <p:xfrm>
          <a:off x="3139440" y="3688080"/>
          <a:ext cx="601472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586">
                  <a:extLst>
                    <a:ext uri="{9D8B030D-6E8A-4147-A177-3AD203B41FA5}">
                      <a16:colId xmlns:a16="http://schemas.microsoft.com/office/drawing/2014/main" val="3103466632"/>
                    </a:ext>
                  </a:extLst>
                </a:gridCol>
                <a:gridCol w="3212134">
                  <a:extLst>
                    <a:ext uri="{9D8B030D-6E8A-4147-A177-3AD203B41FA5}">
                      <a16:colId xmlns:a16="http://schemas.microsoft.com/office/drawing/2014/main" val="330772248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rgbClr val="FF0000"/>
                          </a:solidFill>
                        </a:rPr>
                        <a:t>UNDER GRADUATE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rgbClr val="FF0000"/>
                          </a:solidFill>
                        </a:rPr>
                        <a:t>POST GRADUATE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94902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IN" sz="2800" b="1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922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0541F67-FE27-117E-D413-AB05D98624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3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CA0E9E-D692-DD52-D6F4-088B69817D4E}"/>
              </a:ext>
            </a:extLst>
          </p:cNvPr>
          <p:cNvSpPr/>
          <p:nvPr/>
        </p:nvSpPr>
        <p:spPr>
          <a:xfrm>
            <a:off x="134464" y="259750"/>
            <a:ext cx="12192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 NO. OF STUDENTS STUDYING IN </a:t>
            </a:r>
          </a:p>
          <a:p>
            <a:endParaRPr lang="en-GB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 NO.OF INTERNS -</a:t>
            </a:r>
            <a:r>
              <a:rPr lang="en-GB" sz="4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GB" sz="4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EE4D96-5945-A55D-CAEB-A8FBC949A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91778"/>
              </p:ext>
            </p:extLst>
          </p:nvPr>
        </p:nvGraphicFramePr>
        <p:xfrm>
          <a:off x="284480" y="1365849"/>
          <a:ext cx="1189196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663">
                  <a:extLst>
                    <a:ext uri="{9D8B030D-6E8A-4147-A177-3AD203B41FA5}">
                      <a16:colId xmlns:a16="http://schemas.microsoft.com/office/drawing/2014/main" val="2894522060"/>
                    </a:ext>
                  </a:extLst>
                </a:gridCol>
                <a:gridCol w="1615325">
                  <a:extLst>
                    <a:ext uri="{9D8B030D-6E8A-4147-A177-3AD203B41FA5}">
                      <a16:colId xmlns:a16="http://schemas.microsoft.com/office/drawing/2014/main" val="2894790473"/>
                    </a:ext>
                  </a:extLst>
                </a:gridCol>
                <a:gridCol w="1981995">
                  <a:extLst>
                    <a:ext uri="{9D8B030D-6E8A-4147-A177-3AD203B41FA5}">
                      <a16:colId xmlns:a16="http://schemas.microsoft.com/office/drawing/2014/main" val="3846854804"/>
                    </a:ext>
                  </a:extLst>
                </a:gridCol>
                <a:gridCol w="1981995">
                  <a:extLst>
                    <a:ext uri="{9D8B030D-6E8A-4147-A177-3AD203B41FA5}">
                      <a16:colId xmlns:a16="http://schemas.microsoft.com/office/drawing/2014/main" val="3530657230"/>
                    </a:ext>
                  </a:extLst>
                </a:gridCol>
                <a:gridCol w="1981995">
                  <a:extLst>
                    <a:ext uri="{9D8B030D-6E8A-4147-A177-3AD203B41FA5}">
                      <a16:colId xmlns:a16="http://schemas.microsoft.com/office/drawing/2014/main" val="2587146755"/>
                    </a:ext>
                  </a:extLst>
                </a:gridCol>
                <a:gridCol w="1981995">
                  <a:extLst>
                    <a:ext uri="{9D8B030D-6E8A-4147-A177-3AD203B41FA5}">
                      <a16:colId xmlns:a16="http://schemas.microsoft.com/office/drawing/2014/main" val="842759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2023-24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2022-23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2021-22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2020-21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2019-20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66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UG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84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PG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517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EFF3DEB-6638-6017-615C-2DE3F1B23D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7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6E4C8-5418-1BFA-C838-C4288C843446}"/>
              </a:ext>
            </a:extLst>
          </p:cNvPr>
          <p:cNvSpPr/>
          <p:nvPr/>
        </p:nvSpPr>
        <p:spPr>
          <a:xfrm>
            <a:off x="1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VARIOUS ACTIVITYIES GOINING 0N IN</a:t>
            </a:r>
            <a:r>
              <a:rPr lang="en-GB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ROUTINELY</a:t>
            </a:r>
            <a:r>
              <a:rPr lang="en-GB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F5696-9D12-CDBC-06BD-EEDD8D6AE3FF}"/>
              </a:ext>
            </a:extLst>
          </p:cNvPr>
          <p:cNvSpPr txBox="1"/>
          <p:nvPr/>
        </p:nvSpPr>
        <p:spPr>
          <a:xfrm>
            <a:off x="121920" y="1869440"/>
            <a:ext cx="12192000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DEBATES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SYMPOSIUMS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POSHAN PAKHWADA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FEEDING WEEK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SWARN PRASHANA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E8A0D-1317-193E-11C6-83BE558299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5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6C510-D34C-D0D5-D6C1-991D76BA73D7}"/>
              </a:ext>
            </a:extLst>
          </p:cNvPr>
          <p:cNvSpPr/>
          <p:nvPr/>
        </p:nvSpPr>
        <p:spPr>
          <a:xfrm>
            <a:off x="4279637" y="0"/>
            <a:ext cx="36327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SEMINAR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2B5DE-004D-16F2-E480-FD2D7C8F71D1}"/>
              </a:ext>
            </a:extLst>
          </p:cNvPr>
          <p:cNvSpPr txBox="1"/>
          <p:nvPr/>
        </p:nvSpPr>
        <p:spPr>
          <a:xfrm>
            <a:off x="0" y="923330"/>
            <a:ext cx="1211072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INSITUTIONAL</a:t>
            </a:r>
            <a:r>
              <a:rPr lang="en-G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ACADEMIC SEMINAR-14</a:t>
            </a:r>
          </a:p>
          <a:p>
            <a:pPr algn="ctr"/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NATIONAL SEMINAR-02</a:t>
            </a:r>
          </a:p>
          <a:p>
            <a:pPr algn="ctr"/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DEPARTMENTAL SEMINAR</a:t>
            </a:r>
          </a:p>
          <a:p>
            <a:pPr algn="ctr"/>
            <a:endParaRPr lang="en-GB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GB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AC93CB-4514-C208-7CD0-0D7D9608D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02737"/>
              </p:ext>
            </p:extLst>
          </p:nvPr>
        </p:nvGraphicFramePr>
        <p:xfrm>
          <a:off x="0" y="5274300"/>
          <a:ext cx="12192000" cy="158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480">
                  <a:extLst>
                    <a:ext uri="{9D8B030D-6E8A-4147-A177-3AD203B41FA5}">
                      <a16:colId xmlns:a16="http://schemas.microsoft.com/office/drawing/2014/main" val="2543759461"/>
                    </a:ext>
                  </a:extLst>
                </a:gridCol>
                <a:gridCol w="3037840">
                  <a:extLst>
                    <a:ext uri="{9D8B030D-6E8A-4147-A177-3AD203B41FA5}">
                      <a16:colId xmlns:a16="http://schemas.microsoft.com/office/drawing/2014/main" val="1048691633"/>
                    </a:ext>
                  </a:extLst>
                </a:gridCol>
                <a:gridCol w="3037840">
                  <a:extLst>
                    <a:ext uri="{9D8B030D-6E8A-4147-A177-3AD203B41FA5}">
                      <a16:colId xmlns:a16="http://schemas.microsoft.com/office/drawing/2014/main" val="4276652508"/>
                    </a:ext>
                  </a:extLst>
                </a:gridCol>
                <a:gridCol w="3037840">
                  <a:extLst>
                    <a:ext uri="{9D8B030D-6E8A-4147-A177-3AD203B41FA5}">
                      <a16:colId xmlns:a16="http://schemas.microsoft.com/office/drawing/2014/main" val="3643673068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DEPTT 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YEARLY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72540"/>
                  </a:ext>
                </a:extLst>
              </a:tr>
              <a:tr h="106554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1344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9224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6E6FCA6-9A4F-DA78-013C-A14A343D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2893059"/>
            <a:ext cx="3078480" cy="23088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8626A0-720A-326E-CA4E-3030AA9D6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11556" r="10778"/>
          <a:stretch/>
        </p:blipFill>
        <p:spPr>
          <a:xfrm>
            <a:off x="3434080" y="2893059"/>
            <a:ext cx="3251199" cy="23088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310E34-E35E-030D-9B38-6EAC25500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3" y="2893056"/>
            <a:ext cx="2560319" cy="23088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F23AD3-442F-4248-2B44-BCF8C8D34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3" y="2893055"/>
            <a:ext cx="2560318" cy="23088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657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653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Kumar</dc:creator>
  <cp:lastModifiedBy>Sandeep Kumar</cp:lastModifiedBy>
  <cp:revision>5</cp:revision>
  <dcterms:created xsi:type="dcterms:W3CDTF">2024-02-09T09:17:51Z</dcterms:created>
  <dcterms:modified xsi:type="dcterms:W3CDTF">2024-02-10T10:40:26Z</dcterms:modified>
</cp:coreProperties>
</file>